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52" autoAdjust="0"/>
  </p:normalViewPr>
  <p:slideViewPr>
    <p:cSldViewPr showGuides="1">
      <p:cViewPr varScale="1">
        <p:scale>
          <a:sx n="64" d="100"/>
          <a:sy n="64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A70AC-6D83-43E0-A762-3C6393D35AAB}" type="datetimeFigureOut">
              <a:rPr lang="en-GB" smtClean="0"/>
              <a:pPr/>
              <a:t>12/10/2011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9B58F-B275-4719-95CF-A7B641F59991}" type="slidenum">
              <a:rPr lang="en-GB" smtClean="0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Blog banner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81" t="19378" r="3773" b="18553"/>
          <a:stretch>
            <a:fillRect/>
          </a:stretch>
        </p:blipFill>
        <p:spPr>
          <a:xfrm>
            <a:off x="0" y="-1"/>
            <a:ext cx="9179488" cy="130635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447764" y="109081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IMPRINTS</a:t>
            </a:r>
            <a:endParaRPr lang="en-GB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0" y="1268760"/>
            <a:ext cx="91440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kstvak 7"/>
          <p:cNvSpPr txBox="1"/>
          <p:nvPr/>
        </p:nvSpPr>
        <p:spPr>
          <a:xfrm>
            <a:off x="0" y="122869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nl-NL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dentity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anagement – </a:t>
            </a:r>
            <a:r>
              <a:rPr lang="nl-NL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ublic </a:t>
            </a:r>
            <a:r>
              <a:rPr lang="nl-NL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nl-NL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esponses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nl-NL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nl-NL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nl-NL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nl-NL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tity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echnologies and </a:t>
            </a:r>
            <a:r>
              <a:rPr lang="nl-NL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ervices</a:t>
            </a:r>
            <a:endParaRPr lang="en-GB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4" descr="http://www.globaluncertainties.org.uk/Image/RCUK_GlobalUn_RGB_tcm11-971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36512" y="5616625"/>
            <a:ext cx="2850515" cy="126875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hthoek 14"/>
          <p:cNvSpPr/>
          <p:nvPr/>
        </p:nvSpPr>
        <p:spPr>
          <a:xfrm>
            <a:off x="1115616" y="587727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UNIVERSITIES OF DUNDEE, ESSEX, 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LOUGHBOROUGH</a:t>
            </a:r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NORTHUMBRIA (UK) </a:t>
            </a:r>
          </a:p>
          <a:p>
            <a:pPr algn="r"/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PACIFIC NORTHWEST NATIONAL LABORATORY (US</a:t>
            </a:r>
            <a:r>
              <a:rPr lang="nl-NL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18" name="Rechte verbindingslijn 17"/>
          <p:cNvCxnSpPr/>
          <p:nvPr/>
        </p:nvCxnSpPr>
        <p:spPr>
          <a:xfrm>
            <a:off x="0" y="5661248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251520" y="1916832"/>
            <a:ext cx="4176464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do we </a:t>
            </a:r>
            <a:r>
              <a:rPr lang="nl-NL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refuse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ID-cards</a:t>
            </a:r>
            <a:r>
              <a:rPr lang="nl-NL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….. </a:t>
            </a:r>
          </a:p>
          <a:p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nl-NL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love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customer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loyalty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programs?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251520" y="3041665"/>
            <a:ext cx="4176464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are we </a:t>
            </a:r>
            <a:r>
              <a:rPr lang="nl-NL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concerned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electronic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patient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files…..</a:t>
            </a:r>
          </a:p>
          <a:p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nl-NL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share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personal details on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nl-NL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nl-NL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251520" y="4501569"/>
            <a:ext cx="41760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taboos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l-NL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desires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inform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responses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technologies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identification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authentication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4716016" y="1916832"/>
            <a:ext cx="4176464" cy="347787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multidisciplinary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comparative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research project, we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examine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popular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professional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expectations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identity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management in the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near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We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discuss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these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scenarios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intensively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members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the public in order to map and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understand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their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desires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taboos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beneficial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government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commercial and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civic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stakeholders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 the UK and the US.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Blog banner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81" t="19378" r="3773" b="18553"/>
          <a:stretch>
            <a:fillRect/>
          </a:stretch>
        </p:blipFill>
        <p:spPr>
          <a:xfrm>
            <a:off x="0" y="-1"/>
            <a:ext cx="9179488" cy="1306350"/>
          </a:xfrm>
          <a:prstGeom prst="rect">
            <a:avLst/>
          </a:prstGeom>
        </p:spPr>
      </p:pic>
      <p:sp>
        <p:nvSpPr>
          <p:cNvPr id="7" name="Rechthoek 6"/>
          <p:cNvSpPr/>
          <p:nvPr/>
        </p:nvSpPr>
        <p:spPr>
          <a:xfrm>
            <a:off x="0" y="1268760"/>
            <a:ext cx="91440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kstvak 7"/>
          <p:cNvSpPr txBox="1"/>
          <p:nvPr/>
        </p:nvSpPr>
        <p:spPr>
          <a:xfrm>
            <a:off x="4860032" y="3212976"/>
            <a:ext cx="33123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Loughborough </a:t>
            </a:r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endParaRPr lang="nl-NL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Professor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Liesbet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Zoonen</a:t>
            </a:r>
            <a:endParaRPr lang="nl-NL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Jasmine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Harvey</a:t>
            </a:r>
            <a:endParaRPr lang="nl-NL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Dundee</a:t>
            </a:r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endParaRPr lang="nl-NL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Sandra Wilson</a:t>
            </a: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PDRA</a:t>
            </a:r>
          </a:p>
          <a:p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Essex</a:t>
            </a:r>
            <a:endParaRPr lang="nl-NL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Aletta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Norval</a:t>
            </a:r>
            <a:endParaRPr lang="nl-NL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PDRA</a:t>
            </a:r>
          </a:p>
          <a:p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Northumbria</a:t>
            </a:r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endParaRPr lang="nl-NL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Professor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Pam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Briggs</a:t>
            </a:r>
            <a:endParaRPr lang="nl-NL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PDRA</a:t>
            </a:r>
          </a:p>
          <a:p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Pacific </a:t>
            </a:r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Northwest</a:t>
            </a:r>
            <a:r>
              <a:rPr lang="nl-NL" sz="1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National </a:t>
            </a:r>
            <a:r>
              <a:rPr lang="nl-NL" sz="1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Laboratory</a:t>
            </a:r>
            <a:endParaRPr lang="nl-NL" sz="1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Tom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Sanquist</a:t>
            </a:r>
            <a:endParaRPr lang="nl-NL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Dave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Thurman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932040" y="1988840"/>
            <a:ext cx="396044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URL: </a:t>
            </a:r>
          </a:p>
        </p:txBody>
      </p:sp>
      <p:sp>
        <p:nvSpPr>
          <p:cNvPr id="1028" name="AutoShape 4" descr="data:image/jpg;base64,/9j/4AAQSkZJRgABAQAAAQABAAD/2wCEAAkGBhQQERISEBMVFRUVFhYVFhMYFxcYIBsZGBYcHxkXGhsbHCYeGhwjHRscIDIiJCgqLC0sGR4xNTEqNiYrLCkBCQoKDgwOGQ8PGSkkHyQsLCkyNS4zLzU1NSovLiwwLiwtMCwsLi4yLy01LDQtNSwsLi8pMikvLy8yLy01LC8sLP/AABEIAKAAoAMBIgACEQEDEQH/xAAcAAEAAQUBAQAAAAAAAAAAAAAABQIDBAYHCAH/xABEEAACAQMCAwUFAwgGCwAAAAABAgMABBESIQUGMRMiQVFhBzJxgZEUQqEjUmJygpKisRYkU2Oy8BUzNDVzk5TBwtPh/8QAGgEBAAIDAQAAAAAAAAAAAAAAAAECAwQFBv/EADERAAIBAgMGAwYHAAAAAAAAAAABAgMREiExBEFhodHwEyKBBTJRcZGxFCMkQsHh8f/aAAwDAQACEQMRAD8A7jSlKAUpSgFKUoBSlfM0B9pSlAKUpQClKUApSlAKUpQClKUApSlAKt3Fwsal5GVVUZZmIAA8yTsBVyrFzYxyFTIivpOV1AHB8xnofXrUq28Gq3vtHU7WFrcXp8HjRlj/AOawwfkDWq8W47zBMD2doYF6YQRs31Zz+AFdbpWxCtCGkE/nn/XIHmLjHGb/AFlLua6V/FHeRPnp2GPUDFRPbt+c31Nem+aOVoeIQmKdd99Eg95G/OU/zHQ+NebuNcIe0nlt5ffjbSSOhHgw9CMH512tk2iFZWSs0QV2HMVzbkGG4mTHgJGx+6SVPzFdV9nPtVe5lW0vdOtto5gNOojfQ46BiOhHXpiuNVVFcNGyyIcMhDqfJlOQfqKzVtnhVi01mD1pSqY2yAemfCqq8sSKUpQClKUApSlAKUpQClKUApSlAKVaublYkaSRgqKCzMTgADqSa543tUlvLj7Nwm2Ep69tKSqhQd20jBC+pIJyNqy06M6l8KyQOkVwj22xqOIoV6m3Qt8Q7gZ+WK63YSXqDVdtaFQMsY+1j0gdTlywIA9F+VefucePfbr2a4Hus2Ix/drsv1G/zrf9n034re5IENU/yNy4b+9iixlARJKfKNSCR+0cL86iOHcOkuJUhhUvI50qo/mfIDqT4CvRXIvJicMt9AIaV8NLJ5t4Afor0HzPjXQ2vaFRhZavu5BslKUrzZIpSlAKUpQClKUApSlAKUpQClKUBxj2081s8wsYzhIwHlx95zuqn0UYOPMjyq37C7xVuriM41PEpU/qN3gP3gf2a0XmS8M15dSE51zyn5ByF/hAFU8A4y1ncxXEecxtkgHGpTsy59VJ+eD4V6T8P+n8NfDmQdP9sPPQAbh9u3eOPtDA9B1EQ9T1PkMDxOOW8H4NLdyrDboXdvAdAPFmPRVHnWwcP9n9xeXRSEloWxL9scEqY5DkOT96TqCvXUGzjrXcOVeUoOHQ9lANzgvIcanI8WPkPAdB9a13Wp7JTUIZvvXoDA5G5Di4ZH4PO4/KTY/gT81B+PU+mzlwPGqqVxpzlOWKTzJKO1Hr9DXwzfomrlWri6WMZcgD/PTzqoLZvR5V8+2ioO64nrckbDwq3HdFjhck+Q3rJgJsbD9uFXopAwyKjLXhrneQ6R5Dr/8AKlUQAYHSqOy0IPtKUqoFKUoBSlKAUpWpe0HntOGxBUw9zIPyUe58ca2A+6D0Hidh41eEJVJKMdQcI5lsjDeXURGNE0o+Rclf4SKja3fmnlC9a0j4hdJ+U3E4+/ozmOV1AwCM6SB0AQ+eNIr1NKalHJ3tl6kG9+zD2gfYHMFwf6tIc5/snP3v1D4+R3889wuOLQxqGeRACAQcg5B6EY6j4V5UqY4LzI8GEbLR+Xiv6vp6VpbTsSqSxx1JPRVtx4Tf6iN3HTXgKv1Y7/IVTdcxRwnEpQH81WLt8MaRj61rfAbR+IQq63idjsOzhBGP0Wzgq3mCDU/ZcnW8WO6XPm5z+HT8K48owi7MkjpubZJiVtoz8caj9BsPnmqYuBXMx1SkLnxY5P0H8q2uKIKAFAAHQAYH0FV1XxLe6gQ1ryxGu7kufoPoP+5qVhgVBhVAHkBirlKo5N6kClKVUClKUApSlAKUpQELzRzF9kjHZoZZ5SUggXq74/BF6s3QD4itT4LwWC0nN1xKYXHEX73ZoDKY/JY41BYYG2ogDyx1O3vy1G00k0jSMzjT72nCDpGCmCFzvjO5O+az7OwjhXTDGka5zhVCjPmcdT61sRqRhHCt+vT5fcELLxG8uMrBarChyO0uWGcekSZP7xHqK0Tj/sSdlMltMhlJLNEUEaHPhHgnR8Dkb+FddpSntE6bvDIHljjHALizbTcwvFvgFh3T+q47p+RrAr1pLEGBVgCDsQRkEeoPWta4j7NOHz5LWqKT96PMf+AgfhXSp+01++P0B584Txma0kEttI0b+anqPJh0YehrqXLftwUgJxCIqenbRDI+LJ1H7OevQVKXPsOsm9yS4j9A6t/jQmsF/YPD927lA9UjP8gKmrtGy1l5wdB4RzFb3a6raZJPMKwyPivvD5ipGuWx+wiNWDC8lBByCEQEfA+Bra+EcnS2+McRvJAPuyGJx/FGW/GubUp0l7k/qmDZ6V8UYAyc+tfa1gKUpQClKUApSlAKUpQEI3OloNWqYLpbS5ZXUIxxhXZlAQ7jZiOtTKOCAQQQdwRvkHxrnUnG4oF44syOwa4ZfcYp37aFQGfGld+pPQb1unLPDTbWlvAz6zHEiFwcgkKNx6eXpitipTUVdX7QLc/NlsjvG0uHj99dLkqPAkBdgcbHoakrW6WVEkjIZHVXVh4qwyD8wa04XssXFb8wwNP/AFe0yFeNCMdrj3yM536eXrW32gzEnd0ZRe4NtOw7o2HTp0HSq1IKNrcPsDATmm2aRYxJlmcxqdD6WcZyqyadBOx2B8D5Vl8T4tFbJ2k76EBwXIOB8SBsPU7Vp/K981lJFwu+jHdyLO5A7sqpuAfzJQPr/OR9qX+6b3/hf+a1d0l4kY7n3cEzY8wQTuY43y4XXp0sp05A1d4DbJFZlzcrGjSOQqopZmPgqjJJ+AFRvCL2SR8S2rRaUGmRnjfOTuoKE490E5/R6+GBzzdp2cNs+dNxKFkCq7Hsk78uyAtggBMgbdoKxqF5qK6g2OKUOoZSCrAEEbggjII+VYPEuPwWzKsz6Wf3Bpc6jvsukHU2x2G9Qfs24hqtWt2Ys1pI1vllKkou8TlWAIzGV6gdD5VRz1OEuOFMQxAuzsoLH/Z5OgG5qypfmOD4g2ThvF4blS0EiuFOlsHdW/NYdVPoRWRc3KxqzyMqKoyzMQoA8yTsBWq8qKk99f3kRwrGK3KEFW1wg6mdTuvvADO5AJ6EVVzPLr4jwy2kx2TG4mKno0kKL2YPnpLlseYU+FHTWPDwvyuDPl53tEGp5WVP7RoplT98pp/Gpae8RIzIx7gGrIBbbzwASarngV1ZHGVYFWB8QRgg/KqDCEi0r0VNI+AXArG8O6/foC3w3ikdzGJYHDoc4cA4OPEZG49RVvhvHIbkuIX1GM6X7rDS35pyBhvTruPOtU9m93OvC7MRwK69nsxlC57zeGk4rM5CdjJxQuulvtzZUHVj8hDtnAzWWdJRc+HUG3UpStcClKUBrnB+X5Ee+FyIniu5TJoBY4BjWMowKgEEJnOfHp41Xy3waeyzB2iy2yn8iWLCSNPCM7ESBdgDlTgeNXIeZWmBe1t3mjyQJdUaK5BwdGpssudtWMHwJqsczIsAmljkjYyGEQEKXMmogIoViCTjI3xjc4Ga2Hjd01qDAHB7uO+ubqLsGSaOKMI7SAjstWGyEPXUdvhvU19nla3KNIBM0bDtFBAV2B3UHfCk7Z32qPveaTbqsl1byRREgNLqjcR5OAZArEqM4GoAgeJFZF5zCIrq3tTG5M6yMjgppAjCl85bV94dAc5qJY5Wy7QMI8Kubl7Y3YgRbeQTfkmdy8gRlGNaL2a94nHeJ2GRvnI5z4K97ZTW0RVWlAXUxOAMgk4AJJ26bVk3vGhFcQW5jcmfXpkBTSNC5IbLBunkDVFnzJDLczWgOJocEqdtSkA608wM4PkaXndSS0z59QOHJda17fsVjVCCIy7Fn2APeUaVAztuc43q1BwuU3zXMujQsPYxKrMSuX1OxBUDL4QbHbQBvmshONA3bWvZuCsSy9plNJVmKgAatWcqfDwqx/SEyM4toHmWNijSBkRda7MqljliDsSBgEEZyKjzfDcDGPAZY+ItdwlOzmiSOeNiwJZGOmRcKRkKcYPXJ6VXzJwWWeayki7PFvKZiGZgWyjJpGFONmJz6Yx41W3M2m2uJ5LeVDb6u0hJj1YVQxZTr0kaTkb71XxbmUW1n9reKQrpRjGDHqAcgDqwU7kdDVvPdZZ6AxeI8uSLdreWTokjAJcRPnRMg90krusi74bB2OKv8x8ti+jjy5hniYSRTJ3jG4HqBqUjYg4yPKpSe9WOJpZe4qIXfO+kKMt0znAHhWDwrjbzsuq3kjR4+0SQlGGMr3W0sdLEMCB6N5VVSnlJbu/XoDBI4n2ZT+p68YE+qYftdloIz4414qbmhYQlYyGcJpUuTucYyxAJ9elWeO8XFpby3DIzrGpdlXTnSOpGogbD1qm/4x2Nq9y0bkJGZWjBTUFC5I3bTkD1qHeVmkteYMTkvgsllZw20pRjENIZSSGGSc4IGDv036dat8scGmt5LxpezIuJ2nGhmOnKIuggoM7JnPr0rJ4jzB2Ati0MhM8ixAAx91mBI1ZcDGAemau2vGu1neKON2WPZpwU0a/GMd7UzDxwMA7ZzUtzd29/UElSlKwgVjcTt2khlRDhmR1U+RKkA/U1k0qU7A1n2f8AFEks4Yfdmt40hmhOzI6DSdS9cHGQehzWJzXfKJbC7zmC3uZEmYdELxtGJCfJWOknw1HyNZV7fWE7a5oO0bGNT2czHHlkxZx6VkQcetEjESI6xgYEa2s4UA9RpEWMelbOeLEovP8AnUDnW6T/AEfcD3zNE0USjvGR5FIjVB94kkHbwBPQVDXFm1tdcD7YjEcU9sz+BlaGIKM/pGNsedSNnecPhYNDB2bAEBks5lIB6gERbA1k3fMFrKhSVXdD1RrWdgfiDFg0jijkou2fNWBRxM9pxGyVdzFHcSvj7qsqomry1EnHnobyOIy44ALyS9aOTsriC5DQTrglG+zxZUjxRujKeoNSdlxmzgBEMbRgnJCWs65PmcRbmlvxqzjZ3jjZWc5dltJlLHzYiLJ+dE5x0T0tpxuCN5Y4u9xfSCePsriK2SOaPfGoTOQyN95GByD646g1c9nF2I7YWUhxc2pdJUOzHvkiUDqyuCCG9ak/6SW2rXiTVjTq+zXGcZzjPZZxnfFY19xKxnKtPCZCvul7SZiPgTFkfKpd5XWFpZcv9Bd5tvUbh/EdLA6IJ0bHg3ZHu/HcfWozndh/oSQ+HZQHPpqj3rPTiVisRhEOIj1iFnNp3OT3eyx19K+y8WsmjELRExjGIzaTFRjp3TFj8KiF4teV5O4JbiF7Cqss7KFKMzBvzMhWJ/R7wHzrXuW7WSxu2sBIZLYwmaEMcvCFkVeyJ6sh1ZUnfukb4q9bXXD4g6x24QSDS4WylUMPJgIe8N+hq9Y8XsoARBE0YOM6LSdc46ZxFvioSaTSTz4Av87W7ScPvEQFmaCUBRuSdB2HmawuO8USbhEsiMGE9sUjwc6nlTSiDzYsQuOuakP6WQf3v/T3H/rrAhveHpJ2qQaZMltYs5g2T1ORFnJycn1pBSSV4vJ3Bj8+2rPFZRLIYna6jRZVxlSYpBqXPU/5261k8pcbAzYzokFzAozEvuOnhNDn3kPj4g5Bq7ecas5tPbRtJpOV12kzYPmMxHB+FVT8Ys5mQyRs7Ke4XtZjpJ8QWi7vxqc3DC4sE/SlK1QKUpQClKUApSlAKUpQClKUApSlA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AutoShape 6" descr="data:image/jpg;base64,/9j/4AAQSkZJRgABAQAAAQABAAD/2wCEAAkGBhQQERISEBMVFRUVFhYVFhMYFxcYIBsZGBYcHxkXGhsbHCYeGhwjHRscIDIiJCgqLC0sGR4xNTEqNiYrLCkBCQoKDgwOGQ8PGSkkHyQsLCkyNS4zLzU1NSovLiwwLiwtMCwsLi4yLy01LDQtNSwsLi8pMikvLy8yLy01LC8sLP/AABEIAKAAoAMBIgACEQEDEQH/xAAcAAEAAQUBAQAAAAAAAAAAAAAABQIDBAYHCAH/xABEEAACAQMCAwUFAwgGCwAAAAABAgMABBESIQUGMRMiQVFhBzJxgZEUQqEjUmJygpKisRYkU2Oy8BUzNDVzk5TBwtPh/8QAGgEBAAIDAQAAAAAAAAAAAAAAAAECAwQFBv/EADERAAIBAgMGAwYHAAAAAAAAAAABAgMREiExBEFhodHwEyKBBTJRcZGxFCMkQsHh8f/aAAwDAQACEQMRAD8A7jSlKAUpSgFKUoBSlfM0B9pSlAKUpQClKUApSlAKUpQClKUApSlAKt3Fwsal5GVVUZZmIAA8yTsBVyrFzYxyFTIivpOV1AHB8xnofXrUq28Gq3vtHU7WFrcXp8HjRlj/AOawwfkDWq8W47zBMD2doYF6YQRs31Zz+AFdbpWxCtCGkE/nn/XIHmLjHGb/AFlLua6V/FHeRPnp2GPUDFRPbt+c31Nem+aOVoeIQmKdd99Eg95G/OU/zHQ+NebuNcIe0nlt5ffjbSSOhHgw9CMH512tk2iFZWSs0QV2HMVzbkGG4mTHgJGx+6SVPzFdV9nPtVe5lW0vdOtto5gNOojfQ46BiOhHXpiuNVVFcNGyyIcMhDqfJlOQfqKzVtnhVi01mD1pSqY2yAemfCqq8sSKUpQClKUApSlAKUpQClKUApSlAKVaublYkaSRgqKCzMTgADqSa543tUlvLj7Nwm2Ep69tKSqhQd20jBC+pIJyNqy06M6l8KyQOkVwj22xqOIoV6m3Qt8Q7gZ+WK63YSXqDVdtaFQMsY+1j0gdTlywIA9F+VefucePfbr2a4Hus2Ix/drsv1G/zrf9n034re5IENU/yNy4b+9iixlARJKfKNSCR+0cL86iOHcOkuJUhhUvI50qo/mfIDqT4CvRXIvJicMt9AIaV8NLJ5t4Afor0HzPjXQ2vaFRhZavu5BslKUrzZIpSlAKUpQClKUApSlAKUpQClKUBxj2081s8wsYzhIwHlx95zuqn0UYOPMjyq37C7xVuriM41PEpU/qN3gP3gf2a0XmS8M15dSE51zyn5ByF/hAFU8A4y1ncxXEecxtkgHGpTsy59VJ+eD4V6T8P+n8NfDmQdP9sPPQAbh9u3eOPtDA9B1EQ9T1PkMDxOOW8H4NLdyrDboXdvAdAPFmPRVHnWwcP9n9xeXRSEloWxL9scEqY5DkOT96TqCvXUGzjrXcOVeUoOHQ9lANzgvIcanI8WPkPAdB9a13Wp7JTUIZvvXoDA5G5Di4ZH4PO4/KTY/gT81B+PU+mzlwPGqqVxpzlOWKTzJKO1Hr9DXwzfomrlWri6WMZcgD/PTzqoLZvR5V8+2ioO64nrckbDwq3HdFjhck+Q3rJgJsbD9uFXopAwyKjLXhrneQ6R5Dr/8AKlUQAYHSqOy0IPtKUqoFKUoBSlKAUpWpe0HntOGxBUw9zIPyUe58ca2A+6D0Hidh41eEJVJKMdQcI5lsjDeXURGNE0o+Rclf4SKja3fmnlC9a0j4hdJ+U3E4+/ozmOV1AwCM6SB0AQ+eNIr1NKalHJ3tl6kG9+zD2gfYHMFwf6tIc5/snP3v1D4+R3889wuOLQxqGeRACAQcg5B6EY6j4V5UqY4LzI8GEbLR+Xiv6vp6VpbTsSqSxx1JPRVtx4Tf6iN3HTXgKv1Y7/IVTdcxRwnEpQH81WLt8MaRj61rfAbR+IQq63idjsOzhBGP0Wzgq3mCDU/ZcnW8WO6XPm5z+HT8K48owi7MkjpubZJiVtoz8caj9BsPnmqYuBXMx1SkLnxY5P0H8q2uKIKAFAAHQAYH0FV1XxLe6gQ1ryxGu7kufoPoP+5qVhgVBhVAHkBirlKo5N6kClKVUClKUApSlAKUpQELzRzF9kjHZoZZ5SUggXq74/BF6s3QD4itT4LwWC0nN1xKYXHEX73ZoDKY/JY41BYYG2ogDyx1O3vy1G00k0jSMzjT72nCDpGCmCFzvjO5O+az7OwjhXTDGka5zhVCjPmcdT61sRqRhHCt+vT5fcELLxG8uMrBarChyO0uWGcekSZP7xHqK0Tj/sSdlMltMhlJLNEUEaHPhHgnR8Dkb+FddpSntE6bvDIHljjHALizbTcwvFvgFh3T+q47p+RrAr1pLEGBVgCDsQRkEeoPWta4j7NOHz5LWqKT96PMf+AgfhXSp+01++P0B584Txma0kEttI0b+anqPJh0YehrqXLftwUgJxCIqenbRDI+LJ1H7OevQVKXPsOsm9yS4j9A6t/jQmsF/YPD927lA9UjP8gKmrtGy1l5wdB4RzFb3a6raZJPMKwyPivvD5ipGuWx+wiNWDC8lBByCEQEfA+Bra+EcnS2+McRvJAPuyGJx/FGW/GubUp0l7k/qmDZ6V8UYAyc+tfa1gKUpQClKUApSlAKUpQEI3OloNWqYLpbS5ZXUIxxhXZlAQ7jZiOtTKOCAQQQdwRvkHxrnUnG4oF44syOwa4ZfcYp37aFQGfGld+pPQb1unLPDTbWlvAz6zHEiFwcgkKNx6eXpitipTUVdX7QLc/NlsjvG0uHj99dLkqPAkBdgcbHoakrW6WVEkjIZHVXVh4qwyD8wa04XssXFb8wwNP/AFe0yFeNCMdrj3yM536eXrW32gzEnd0ZRe4NtOw7o2HTp0HSq1IKNrcPsDATmm2aRYxJlmcxqdD6WcZyqyadBOx2B8D5Vl8T4tFbJ2k76EBwXIOB8SBsPU7Vp/K981lJFwu+jHdyLO5A7sqpuAfzJQPr/OR9qX+6b3/hf+a1d0l4kY7n3cEzY8wQTuY43y4XXp0sp05A1d4DbJFZlzcrGjSOQqopZmPgqjJJ+AFRvCL2SR8S2rRaUGmRnjfOTuoKE490E5/R6+GBzzdp2cNs+dNxKFkCq7Hsk78uyAtggBMgbdoKxqF5qK6g2OKUOoZSCrAEEbggjII+VYPEuPwWzKsz6Wf3Bpc6jvsukHU2x2G9Qfs24hqtWt2Ys1pI1vllKkou8TlWAIzGV6gdD5VRz1OEuOFMQxAuzsoLH/Z5OgG5qypfmOD4g2ThvF4blS0EiuFOlsHdW/NYdVPoRWRc3KxqzyMqKoyzMQoA8yTsBWq8qKk99f3kRwrGK3KEFW1wg6mdTuvvADO5AJ6EVVzPLr4jwy2kx2TG4mKno0kKL2YPnpLlseYU+FHTWPDwvyuDPl53tEGp5WVP7RoplT98pp/Gpae8RIzIx7gGrIBbbzwASarngV1ZHGVYFWB8QRgg/KqDCEi0r0VNI+AXArG8O6/foC3w3ikdzGJYHDoc4cA4OPEZG49RVvhvHIbkuIX1GM6X7rDS35pyBhvTruPOtU9m93OvC7MRwK69nsxlC57zeGk4rM5CdjJxQuulvtzZUHVj8hDtnAzWWdJRc+HUG3UpStcClKUBrnB+X5Ee+FyIniu5TJoBY4BjWMowKgEEJnOfHp41Xy3waeyzB2iy2yn8iWLCSNPCM7ESBdgDlTgeNXIeZWmBe1t3mjyQJdUaK5BwdGpssudtWMHwJqsczIsAmljkjYyGEQEKXMmogIoViCTjI3xjc4Ga2Hjd01qDAHB7uO+ubqLsGSaOKMI7SAjstWGyEPXUdvhvU19nla3KNIBM0bDtFBAV2B3UHfCk7Z32qPveaTbqsl1byRREgNLqjcR5OAZArEqM4GoAgeJFZF5zCIrq3tTG5M6yMjgppAjCl85bV94dAc5qJY5Wy7QMI8Kubl7Y3YgRbeQTfkmdy8gRlGNaL2a94nHeJ2GRvnI5z4K97ZTW0RVWlAXUxOAMgk4AJJ26bVk3vGhFcQW5jcmfXpkBTSNC5IbLBunkDVFnzJDLczWgOJocEqdtSkA608wM4PkaXndSS0z59QOHJda17fsVjVCCIy7Fn2APeUaVAztuc43q1BwuU3zXMujQsPYxKrMSuX1OxBUDL4QbHbQBvmshONA3bWvZuCsSy9plNJVmKgAatWcqfDwqx/SEyM4toHmWNijSBkRda7MqljliDsSBgEEZyKjzfDcDGPAZY+ItdwlOzmiSOeNiwJZGOmRcKRkKcYPXJ6VXzJwWWeayki7PFvKZiGZgWyjJpGFONmJz6Yx41W3M2m2uJ5LeVDb6u0hJj1YVQxZTr0kaTkb71XxbmUW1n9reKQrpRjGDHqAcgDqwU7kdDVvPdZZ6AxeI8uSLdreWTokjAJcRPnRMg90krusi74bB2OKv8x8ti+jjy5hniYSRTJ3jG4HqBqUjYg4yPKpSe9WOJpZe4qIXfO+kKMt0znAHhWDwrjbzsuq3kjR4+0SQlGGMr3W0sdLEMCB6N5VVSnlJbu/XoDBI4n2ZT+p68YE+qYftdloIz4414qbmhYQlYyGcJpUuTucYyxAJ9elWeO8XFpby3DIzrGpdlXTnSOpGogbD1qm/4x2Nq9y0bkJGZWjBTUFC5I3bTkD1qHeVmkteYMTkvgsllZw20pRjENIZSSGGSc4IGDv036dat8scGmt5LxpezIuJ2nGhmOnKIuggoM7JnPr0rJ4jzB2Ati0MhM8ixAAx91mBI1ZcDGAemau2vGu1neKON2WPZpwU0a/GMd7UzDxwMA7ZzUtzd29/UElSlKwgVjcTt2khlRDhmR1U+RKkA/U1k0qU7A1n2f8AFEks4Yfdmt40hmhOzI6DSdS9cHGQehzWJzXfKJbC7zmC3uZEmYdELxtGJCfJWOknw1HyNZV7fWE7a5oO0bGNT2czHHlkxZx6VkQcetEjESI6xgYEa2s4UA9RpEWMelbOeLEovP8AnUDnW6T/AEfcD3zNE0USjvGR5FIjVB94kkHbwBPQVDXFm1tdcD7YjEcU9sz+BlaGIKM/pGNsedSNnecPhYNDB2bAEBks5lIB6gERbA1k3fMFrKhSVXdD1RrWdgfiDFg0jijkou2fNWBRxM9pxGyVdzFHcSvj7qsqomry1EnHnobyOIy44ALyS9aOTsriC5DQTrglG+zxZUjxRujKeoNSdlxmzgBEMbRgnJCWs65PmcRbmlvxqzjZ3jjZWc5dltJlLHzYiLJ+dE5x0T0tpxuCN5Y4u9xfSCePsriK2SOaPfGoTOQyN95GByD646g1c9nF2I7YWUhxc2pdJUOzHvkiUDqyuCCG9ak/6SW2rXiTVjTq+zXGcZzjPZZxnfFY19xKxnKtPCZCvul7SZiPgTFkfKpd5XWFpZcv9Bd5tvUbh/EdLA6IJ0bHg3ZHu/HcfWozndh/oSQ+HZQHPpqj3rPTiVisRhEOIj1iFnNp3OT3eyx19K+y8WsmjELRExjGIzaTFRjp3TFj8KiF4teV5O4JbiF7Cqss7KFKMzBvzMhWJ/R7wHzrXuW7WSxu2sBIZLYwmaEMcvCFkVeyJ6sh1ZUnfukb4q9bXXD4g6x24QSDS4WylUMPJgIe8N+hq9Y8XsoARBE0YOM6LSdc46ZxFvioSaTSTz4Av87W7ScPvEQFmaCUBRuSdB2HmawuO8USbhEsiMGE9sUjwc6nlTSiDzYsQuOuakP6WQf3v/T3H/rrAhveHpJ2qQaZMltYs5g2T1ORFnJycn1pBSSV4vJ3Bj8+2rPFZRLIYna6jRZVxlSYpBqXPU/5261k8pcbAzYzokFzAozEvuOnhNDn3kPj4g5Bq7ecas5tPbRtJpOV12kzYPmMxHB+FVT8Ys5mQyRs7Ke4XtZjpJ8QWi7vxqc3DC4sE/SlK1QKUpQClKUApSlAKUpQClKUApSlA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2" name="AutoShape 8" descr="data:image/jpg;base64,/9j/4AAQSkZJRgABAQAAAQABAAD/2wCEAAkGBhQQEBUUExQWFBIUFBcWFxcXFB0UFhwdFRQXFhUaGB4ZGycfGB8jGRcUIi8hLykpLDgtFSAxNzAqNygrLCoBCQoKDgwOGg8PGjAcHyQwKS8sLC8sLCwpLSwsLDQsLDUsLCksLCk0KSwsNSwsNC0sLCwpLCwpNjQsLCwsKTUpL//AABEIAKAAoAMBIgACEQEDEQH/xAAcAAEAAgIDAQAAAAAAAAAAAAAABAYFBwECAwj/xABEEAACAQMCAgYGBgULBQAAAAABAgMABBEFEiExBgcTIkFRI2FjcYGiFDJCkaGxUmJywdEIFSQ0Q1NzgpLC8BclMzXh/8QAGQEBAQEBAQEAAAAAAAAAAAAAAAECAwQF/8QAJREAAgIBBAIBBQEAAAAAAAAAAAECERIDITFRBEFhIjJCwdET/9oADAMBAAIRAxEAPwDeNKUoBSlKAUqLf6nFbrvmkSNfN2Cj8edU/UeufToshXeYj+7jJB9xbArcYSlwrBeqVqG7/lALx7K0Y+ReUL+CqfzqD/1+nz/VYsf4jfwrqvG1Oi0zdlK1PpvX7ExAntnQeLRuJPwIU/nWxOj/AEnt7+PtLeQOBwYcmU+TKeIrnPSnD7kKMpSlK5kFKUoBSlKAUpSgFKUoBSlKAVhtSsruZsJOttH5ogllPxfup/pPvrM0qp0CkS9UVnK2+4a4uZPF5Z2J+GMAe4V0n6ltNYYETofNZmz+JIq9Urf+s+y2fO3T7qvl030sZM1r4vjvp5doBwx+sPjiqPX15d2qyo0bqGR1Ksp5EMMEH4V8sdKdE+hXs9vkkROQpPMqQGTP+Uj7q+h42s57S5NJmKrM9EOkr6fdxzqTtBAkXwZCe+D8OI9YFYagQtwAyTwA8yeAH316mk1TKfX8cgYAg5BGQfUeVdqi6VbGKCJDzSNFPvVAD+VSq+CcxSlKAUpSgFKUoBSlKAUpSgFKUoBSqF1j9Zy6aOxhCyXbDOD9WMHkz45k+C1hugHR+41SL6Zf3U7xux7OFJTEnA4LNsIwMg4UeXGuy0njnLZFo2tXzL1m34m1a6ZeIV1jz/hoFP4g1urpbqUWj2TyIziQgpCjSM4LsDt4MTwHMnyFfN7OSSSSSSSSeZJOST7zmvV4kN3IsTitidTvQxrq6F1Iv9Ht2yuftyD6oHmF5n14FYToH0Dl1SbAyluhHay/7U82P4czX0dpmmR20KQxKEjjXaqj/nEnmT6635OtisVyVslUpSvmGBSlKAUpSgFKUoBSlKAUpSgFQdc1VbW2lnf6sSM59eBwHxOB8anVROuq5KaS4H25I0Pu3ZP5VuEcpJA0Bf373EryyHdJIxdifM/w4D4VvHqh6TxLpDdq6oLRmDknGFYl0PxyR8K0PWX6N6gkbvFOSLa5TspSOa8d0co9aPg+7NfW1tNTjR0aJvTzpk+p3Rk4rCmVhQ+C+LH9ZsZPwFZDq/6tZdScSPmO0B4vyZ8c1j/e3Ies1Yug/UwzydrfEdkjd2NDkSgHgxI5RtwIHMg+FbohhVFCqAqqAAAMAAcgAOVebV11BYaZlvo8NM0uK2iWKFAkaDCqOX/0+upVKV8/kycZpxrmuskoUZJxQHDPiuvbVDmvN3urqshPLjW8QTu2rssmajx25PPh+dSUQDlWXQO1KUqAUpSgFKUoBVM63dOM2kzbRkx7ZfgjAt8uauTNgZPAVqbpB05uNSvktdMXtIY2zMx4RyDO1ldvCLG4eZPLOK66MW5WvRUaYpVh6b9DpNMuTGwJiYkwv4Mvl+0vIj3HxqvV9mMlJWjZtjqj6yREEsbk4QnEEhPAZ5Rv5DP1T8PKtxT3yJzbj5czXyLV76HdZLQYiuiZIhjbJ9Z09TeLr+I9dePW8ZN5RMtG/YbouMhSB5scV0l1JU5kE+S8ax+np9KjWQTiSJhkGM5U/wDPLFZGHS41+zn38a8DSXJkitqbvwRT+Z/gKJYSNxY495yaygXHKuaZdAiRaco55b38qlKoHIYrmlZbsClKVAKUpQClKUApSo2oWpljKB2j3cCy8Gx4hT9knlnw8ONAUvpNd3GqytY2Z7O2Ulbu65j9aGL9Jv0vLkfHOe6P6Ta6dF2NsvLi230kjHllyPH34rI2mixxRrGq7YkGFQd1APcOfxzUxIwowAAPIDAro57YrgGA17Q/5xhMM0KiInILnMgPgybfqn41p7pX1OXVoS1uDdQ/qjEo/aX7XvH3CvoKlb09eUOOCp0fIEsZVirAqw4FWBVh7weIrrX1drHRq2vBi4gjl9bKNw9zcx99U3UOoyxkOY2mh9SuHX7nBr2R8uL5VGsjTXR3pZc6e5a3kKZ+sh70bftKeGfXz9dbd6Mdd9vMAl2v0eT9MZaE/wC5PjkeusZc/wAn4f2d4fc8IP4qw/KsfJ1A3PhdQn3o4/eak5aGpyxszc9hqUVwm+GRJEP2kYMPwqTWldP6kr+B98V7HE36UfaKfwxmr1ouharDgS38Mqj9K1JP+oSKa8c9OC+2VmS4UrpEDgbiC3iQMD7iT+dd64kFKUoBSlKAUpSgFKVVesCP0VseIJvbdDgkEq8gDKccwRzFairdAtVKqKW7wavEkDN2EltI88W4silWAidQfqFiWHDntPlVj1aMNBIDxGxvwUkUcaoEulULoG9rLa2TNKDd9mrEdsTIzbDu3DPe4E5z5Vn+nEky2MrQBy67CwjOJCgdTKEPgxTdjxquFSxBnqVXui6Wc6rdWZG1kKHaSAeIOHU8nBHjx41A60G22kb5KkXVuCwYr3WmUOCQeRXOaKNyxBcKVhdEjtTLI1tIrNtVXVJC6jixUkZO0nvfd6q9ukt40duwj4SyFYYz5NKwQN/lyW/y1K3oGUpVc6B3jtadjK26e0ke2kJ5nsj6Nj+1GY2+NR+s/I0uZ1JV02FWUlWGZEBwRxHAkfGrh9WILXSqhf2bW9/ZfRtyiUyLPHuJjMax53lScBlfaN362KzvSTWRZ2k1wRkRRs+PMgd0fE4FRx4r2DJUqu6R0dWSBHu/Tzuody+SoLDO2NeSKM4GPLjk1P0rQktnkMZYRybTsLMyqVyCUBPdzkZA8qNJewZOlUzpPcpDqtiztsRkuN3E7SUVNm4DmQScVF6xukcEmmzdlN6UBShUsrA9ooOCMY4ZrS026+Sl9pXnbxhVCgYAAAFelcyCqj1k7TBbqw3K17blhgnurIC5OOQA5mrdStReLsFKvLZtMuRdQK0llPtW5jUF2jIGEnjHElccGUeHEeNWS8v0e1kdWBTs24j9k1kAwPKhOKOV8gpHQXUrZLGyRgPpCxogXYRIGI2tnhkYGcnyq2apqqWyB5CQhYKWwSF3ci2OQzwz66lilWUk3YKZodkg1WSaz/q0sBM+0YiabeOzK+G/bv3Y9Wedd+tKQCzjGCT9Kt2wFLHCTKznAB4AAmrgBiuauf1J9AxWm6lbSSsISpcqCxVcDCnC5OMc2OPjWL1NlvNQjt8t2dujTOVLJmRvRxqGGOKqZWOD4rVprgkDnWVKnYKQkQ03Vhjf9GvosMzFpNs0HAFmOSA0bAcfEDyqZ1pnOlTrgkvsAUAsT6RScAcTwBq11zWs91LoFK1LTzZPHfWUZkj2iO4hTLFos5DxA/bQknA5gnyrNapbxapYyxI/cmjK7sEEFhlSQRkYOOFZuuM1M+OwVHo50r7GFYL8G3uYlCMWB7KTbwEkb42sCADjmDnhWe0vXI7lnER3om0FwDtJOTgEjjgYzjzrIEZoKjafoFR1+cDWLDOcLHchjg4G9UCZOMDJBx7q7daf/qbhQCWYIFABYk9opwAOJ4A/dVsrmqp00+geVrOroGU5Ujga9aUrAFVnUbg3OorZkkQx2/0iQAlTIWk7ONSRx2jDEjxJXyqzVXtf0OU3Ed5alfpESNGyOSqSxsdxQkZ2kMMq2Dx51uFWD3fonAJI5EXs3jcMChK5AzlWAOGBB8ax+iY1CS4lmG6OK4kt4oyTtAhwrsRyLM2eJ5AAVkY9QunaNfo3ZKWHaM0qMAoGSFCklieA8Kg2+lz2VzM8CCa2uX7V494SSOQgB2Xd3WVsAkZBB881pX7e5SPPH/N+oWyxFhb3heJ4iSVV1QyJJHn6uQrAgcORrv0QTF7qXPhcoBkkgAwIxAyeAySfjU+LTZLi6jnmURrAG7GPIZtzja0jkcB3eAAz9YknwqPHps1rezzRR9tDdbHZQwV0kRNmRu4MrKF8cgj11bTVe6/f8B30uMDVLw8f/FbeJx3u23YGcDO1c+4VgNA16Sy43DF7K4nlCSn+wftnXs5D/dsQNreB4Hwq1aPp7rJNPKNsk5TuBt21YlIRc8icsxPh3seGajdHtGIs3guY1IaSbKkh1ZZJWcA/BhS1vfwDmxiC6lcnzt7Y8zjJe4DEDOBnauf2RUTo1ZpfwLdTjtGnLOisSUjTcRGiry+qBk8ySa9ui/RyWzmmDydrDsiSAtxkVEMp7Nz9raXwG8sZ5V46Xp1zp7PFFGtxZs7PEA4jli3ks0eG7rpuJIOQRnGDR1vT6BlbDQI7cTBARHKQSm4lR3Np25PdBxnA8axXV6gfSLfdlt8WW3EkkknJJJyazFlPO6ytJF2fhHHvVmwF5sR3QS2eGeQFQehumy2unRQyoO1ij2kBgQSCSMH15rN7O/gHTq6H/a7U8SWiBJJJJJzkkniaxLGMahJBfIweeUPaTEkIyqFKxIQe46kHu+Oc8c1P6JQXdta29s8ABjAR5O1UptBJyoHeJxgYx4121zT572I28kIUdurLNvUgLHKHV1A7wfaMYxzJ44rX5MFoqr9H4wNT1HnwNtgZJA3REtgE4GTxq0VXZbCa3vpLiJBLFcIgkQMFdXiyFdd3BgVOCMg8BzrEfaIcQoBrD8+Nmh5nGe2YZxnGcADPqrAaRqH9NvrSN+zmluWIdsnbGsMRfswxwz5ZiFHLJY8OBtOlafIbiW5mAR3RI0QHdtRCzd4jgWZmJ4cAAOPOsNF0QaZrwTAxdpdfSLeZHHaRkRJGGGPqnuHI5EHBraa3vpFLRpmmJbRLFGCEUYGWLE+sliST66lVi9Akuez2XSp2icO0jPckxybbzQkc15Z5GspXJ8kFeU2/7O315z+6vWlQEb0vs/mp6X2fzVJpVsEb0vs/mp6X2fzVJpSwRvS+z+anpfZ/NUmlLBG9L7P5qel9n81SaUsEb0vs/mp6X2fzVJpSwRvS+z+anpfZ/NUmlLBG9L7P5qel9n81SaUsEb0vs/mp6X2fzVJpSweMO/Pe249Wf317UpU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Tekstvak 12"/>
          <p:cNvSpPr txBox="1"/>
          <p:nvPr/>
        </p:nvSpPr>
        <p:spPr>
          <a:xfrm>
            <a:off x="179512" y="5517232"/>
            <a:ext cx="4104456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research was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selected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as a 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Big Idea </a:t>
            </a:r>
            <a:r>
              <a:rPr lang="nl-NL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nl-NL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by the Research Councils and the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Universities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the UK, in 2011.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involves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research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nl-NL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expected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have ‘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nl-NL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profound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impact </a:t>
            </a:r>
            <a:r>
              <a:rPr lang="nl-NL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nl-NL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nl-NL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.’</a:t>
            </a:r>
            <a:endParaRPr lang="en-GB" sz="1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3" cstate="print"/>
          <a:srcRect l="42525" t="6300" r="43301" b="73750"/>
          <a:stretch>
            <a:fillRect/>
          </a:stretch>
        </p:blipFill>
        <p:spPr bwMode="auto">
          <a:xfrm>
            <a:off x="179512" y="3573016"/>
            <a:ext cx="1440160" cy="1520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 descr="http://www.epsrc.ac.uk/SiteCollectionDocuments/identity/sponsor-hir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988840"/>
            <a:ext cx="2665412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kstvak 15"/>
          <p:cNvSpPr txBox="1"/>
          <p:nvPr/>
        </p:nvSpPr>
        <p:spPr>
          <a:xfrm>
            <a:off x="4932040" y="2564904"/>
            <a:ext cx="396044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imprints@</a:t>
            </a:r>
            <a:r>
              <a:rPr lang="nl-NL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lboro.ac.uk</a:t>
            </a:r>
            <a:endParaRPr lang="nl-NL" sz="2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227</Words>
  <Application>Microsoft Office PowerPoint</Application>
  <PresentationFormat>Diavoorstelling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LIESBET</dc:creator>
  <cp:lastModifiedBy>LIESBET</cp:lastModifiedBy>
  <cp:revision>12</cp:revision>
  <dcterms:created xsi:type="dcterms:W3CDTF">2011-09-23T11:29:19Z</dcterms:created>
  <dcterms:modified xsi:type="dcterms:W3CDTF">2011-10-12T10:27:02Z</dcterms:modified>
</cp:coreProperties>
</file>